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81" r:id="rId3"/>
    <p:sldId id="257" r:id="rId4"/>
    <p:sldId id="363" r:id="rId5"/>
    <p:sldId id="393" r:id="rId6"/>
    <p:sldId id="394" r:id="rId7"/>
    <p:sldId id="395" r:id="rId8"/>
    <p:sldId id="396" r:id="rId9"/>
    <p:sldId id="398" r:id="rId10"/>
    <p:sldId id="397" r:id="rId11"/>
    <p:sldId id="399" r:id="rId12"/>
    <p:sldId id="400" r:id="rId13"/>
    <p:sldId id="401" r:id="rId14"/>
    <p:sldId id="402" r:id="rId15"/>
    <p:sldId id="403" r:id="rId16"/>
    <p:sldId id="404" r:id="rId17"/>
    <p:sldId id="405" r:id="rId18"/>
    <p:sldId id="406" r:id="rId19"/>
    <p:sldId id="408" r:id="rId20"/>
    <p:sldId id="409" r:id="rId21"/>
    <p:sldId id="410" r:id="rId22"/>
    <p:sldId id="411" r:id="rId23"/>
    <p:sldId id="412" r:id="rId24"/>
    <p:sldId id="413" r:id="rId25"/>
    <p:sldId id="414" r:id="rId26"/>
    <p:sldId id="415" r:id="rId27"/>
    <p:sldId id="34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67" autoAdjust="0"/>
    <p:restoredTop sz="89962" autoAdjust="0"/>
  </p:normalViewPr>
  <p:slideViewPr>
    <p:cSldViewPr snapToGrid="0">
      <p:cViewPr varScale="1">
        <p:scale>
          <a:sx n="78" d="100"/>
          <a:sy n="78" d="100"/>
        </p:scale>
        <p:origin x="739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C55B4A6-F6ED-41A2-91E7-92EA26A78E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N"/>
              <a:t>skill up-skill re-skill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E8005F-CED1-4621-9110-C690C6CDC9C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BA3DF1-419F-4396-AE23-2FADD3683DAD}" type="datetimeFigureOut">
              <a:rPr lang="en-IN" smtClean="0"/>
              <a:pPr/>
              <a:t>15-02-2022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C7E25C-2D8D-41AA-8748-E6D60FE01DE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D82668-E5B5-46EE-9C93-F2CE7B1769F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15D8C8-2A11-4FB2-BD5D-E4BDAB38F5E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8578213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N"/>
              <a:t>skill up-skill re-skill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A6DFB3-D709-4817-8757-3B1955B6C311}" type="datetimeFigureOut">
              <a:rPr lang="en-IN" smtClean="0"/>
              <a:pPr/>
              <a:t>15-02-2022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E57952-1A80-46FA-8548-9774038396A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7415091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IN"/>
              <a:t>skill up-skill re-skill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57952-1A80-46FA-8548-9774038396A1}" type="slidenum">
              <a:rPr lang="en-IN" smtClean="0"/>
              <a:pPr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2699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IN"/>
              <a:t>skill up-skill re-skill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57952-1A80-46FA-8548-9774038396A1}" type="slidenum">
              <a:rPr lang="en-IN" smtClean="0"/>
              <a:pPr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4774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3C41B-E9E9-489D-B260-27118C51A9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18C4B8-CEE0-48BD-992B-814D7C429E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0E0641-E2DC-4375-B272-231AFBA64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BD9D9-0201-491D-850A-4E48B8CC6FB5}" type="datetime1">
              <a:rPr lang="en-IN" smtClean="0"/>
              <a:pPr/>
              <a:t>15-02-2022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4D9137-1D30-43E0-932D-1EB873CE0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AB4F9-BFE1-4F47-8160-278C84DA0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424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BCFDE-0066-424F-8AD8-B8B63F4BB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767B97-FA2A-4591-8DD4-3BF5963752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B81EE0-3A36-4DA0-8C70-B2F55A23D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8E471-E374-414F-ACAE-271604EC180C}" type="datetime1">
              <a:rPr lang="en-IN" smtClean="0"/>
              <a:pPr/>
              <a:t>15-02-2022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91D9F-1AA2-4DC0-ABDD-E386B07AD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10BF8-EA9D-4436-8B54-135D36BD0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9479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2BC0A2-01C6-47DB-93BE-DB08598B63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BC7C24-10B7-4275-A1D4-1C14E61890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7B6E22-37F2-4165-A9BB-2109D041F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09059-F8BB-4ED7-ABCA-C2BF3D4995E6}" type="datetime1">
              <a:rPr lang="en-IN" smtClean="0"/>
              <a:pPr/>
              <a:t>15-02-2022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6818C-8238-4212-9546-A9BA9398E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8C79E6-8F9D-4249-B9F7-352C3C528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0094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F8CD0-CC09-4685-A6E3-C9BBA661D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E0423-F94B-4A20-BA08-6E113BA16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F264F-4D1D-42F9-B1ED-BEA4739C0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85BB6-7F57-4C30-AECB-DA0D27197DA6}" type="datetime1">
              <a:rPr lang="en-IN" smtClean="0"/>
              <a:pPr/>
              <a:t>15-02-2022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B44A2-22EA-44B0-B219-7CB71AB84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8506A-7EAE-470A-B749-0B43FF1F2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9085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D3BCC-6658-4BBB-B1FE-8A51C995B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09F01-5596-4590-B4B8-A77BBB859C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1DB20-F694-46E7-BA2E-E379D0D00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C85B2-39A4-4814-A92A-2973CDC9102C}" type="datetime1">
              <a:rPr lang="en-IN" smtClean="0"/>
              <a:pPr/>
              <a:t>15-02-2022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4FA37-DFF6-49FE-A511-D986E4430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E922A-582D-412F-8D08-1961EBDE9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6327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7A0B4-7DDD-456B-868E-04A488A16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7254B-1F41-4F92-8B68-9C674549E6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4EA022-5DE4-44D3-9F22-F814D27A1D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BB7E97-0CE2-40EF-9035-BABECA59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293A2-8117-48A4-9605-23EE94DF99C3}" type="datetime1">
              <a:rPr lang="en-IN" smtClean="0"/>
              <a:pPr/>
              <a:t>15-02-2022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A4F199-F1D8-4F41-9729-74072316A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038860-A321-47E1-A901-9A31ACA8B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6687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A48B7-EEB8-49FB-A0B5-6537290AA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CDACF7-9B14-4029-B2E7-54EE46CF7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8BA818-DC40-495F-BA3A-ECE379EED7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E8DDCE-3A75-4288-862A-FEC0EAD1AE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44CC0A-DC5F-415B-8B31-0ABF5A8363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00FD2E-C50D-41E4-B63A-E027608F6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5C8FC-84AC-4C10-ACC0-BD7AF63F7665}" type="datetime1">
              <a:rPr lang="en-IN" smtClean="0"/>
              <a:pPr/>
              <a:t>15-02-2022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3C346B-A211-4AB4-8CD0-78AECC55B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3B9F66-7773-41D1-BAC7-1779C683F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4104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723AA-C80A-48BC-AEC6-7DEB48525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F2A346-0D1B-4256-9132-CB879CE96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0B640-F7B0-4E9F-B479-2364AFCFD561}" type="datetime1">
              <a:rPr lang="en-IN" smtClean="0"/>
              <a:pPr/>
              <a:t>15-02-2022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D8BFEC-7F4E-42A1-8F8B-C963212FA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7053D-177C-48FE-94BB-7D2BD7215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7161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B7B5B-8618-4598-A42F-E77A5E7A5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55B1-F658-4E21-B29B-5C46404C65AF}" type="datetime1">
              <a:rPr lang="en-IN" smtClean="0"/>
              <a:pPr/>
              <a:t>15-02-2022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C4A9AA-34C8-47A8-8FB6-82529E447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BD80E-88A3-4F3A-9F53-55EC3AC33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1716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5D3AA-A5E3-4783-9DBA-B91ABD3FA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D636D-3601-4BD1-ACEB-BBC34281A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60A2C8-4279-438E-87E0-A01F762623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B60658-7026-4AFD-BCDA-22137F6C8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6127A-0CB8-41EB-AC70-2B05AA20CEB4}" type="datetime1">
              <a:rPr lang="en-IN" smtClean="0"/>
              <a:pPr/>
              <a:t>15-02-2022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0149A-2D3F-414A-8383-27F6EC7BF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8A4C9F-0C49-4ED0-AEAE-CBB1E79DC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1323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D40B7-5D4B-4A58-B13A-74F6D61D6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AFA2D4-EE9C-48E1-87D3-42D611AA03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C3D02-5D72-4538-BA17-9869B87C70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0D4831-4453-4D03-A9AA-7C6196C82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E169A-C6D0-47B8-83D4-F4CEB7EC43EC}" type="datetime1">
              <a:rPr lang="en-IN" smtClean="0"/>
              <a:pPr/>
              <a:t>15-02-2022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56C28A-74DE-4994-8DF8-7BF27E18A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www.kaushalya.tech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5F87BE-663F-48C0-BE8A-EAA4B7686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6628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61CC49-6A6E-4458-B7D5-F57D53CAD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71B4D-5EE4-4B37-8114-5D368C160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161EA-61A4-45FE-B63D-DC877E80F9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8274BC-1E24-44A8-9040-DB21F7AFD224}" type="datetime1">
              <a:rPr lang="en-IN" smtClean="0"/>
              <a:pPr/>
              <a:t>15-02-2022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497DB-E57A-4B4A-A292-2720D15BCA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www.kaushalya.tech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EC2572-16A3-43B1-A9DF-5174662620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0B680-4920-456B-94E7-EB6DEF2EAF0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7745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FA290-8B3A-4103-A00E-06244A24C2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1574"/>
            <a:ext cx="9144000" cy="935575"/>
          </a:xfrm>
        </p:spPr>
        <p:txBody>
          <a:bodyPr>
            <a:normAutofit/>
          </a:bodyPr>
          <a:lstStyle/>
          <a:p>
            <a:r>
              <a:rPr lang="en-IN" sz="4800" dirty="0">
                <a:latin typeface="Arial" panose="020B0604020202020204" pitchFamily="34" charset="0"/>
                <a:cs typeface="Arial" panose="020B0604020202020204" pitchFamily="34" charset="0"/>
              </a:rPr>
              <a:t>ASP .NET MVC 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B74BFB-7A18-4DF0-8E46-E05235A52D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754313"/>
          </a:xfrm>
        </p:spPr>
        <p:txBody>
          <a:bodyPr>
            <a:noAutofit/>
          </a:bodyPr>
          <a:lstStyle/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Raghu Prasad </a:t>
            </a:r>
            <a:r>
              <a:rPr lang="en-IN" b="1" dirty="0" err="1">
                <a:latin typeface="Arial" panose="020B0604020202020204" pitchFamily="34" charset="0"/>
                <a:cs typeface="Arial" panose="020B0604020202020204" pitchFamily="34" charset="0"/>
              </a:rPr>
              <a:t>Konandur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SME</a:t>
            </a: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Steller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1DA70F-03AB-406E-88DC-93CC07431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</a:t>
            </a:fld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708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Version History of ASP .NET MVC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10</a:t>
            </a:fld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13854D-78E1-49D6-B803-6771B2A4A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853" y="1337186"/>
            <a:ext cx="8986682" cy="479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350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Version History of ASP .NET MVC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11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9FF485-EA83-4E51-890A-9D91F17AD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052" y="2015613"/>
            <a:ext cx="8770451" cy="251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373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Environment Setup - 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12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802C08-529A-4FF0-A558-19B8892AD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374" y="3294599"/>
            <a:ext cx="9625781" cy="29720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604AB2-2C73-4FA8-9226-8039425B4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365" y="1507886"/>
            <a:ext cx="8039797" cy="16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266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Environment Setup - 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13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CD9A72-CBFB-4A6C-AA0A-5633BAFE7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41023"/>
            <a:ext cx="10380406" cy="461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65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Creating First Project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Blank Solutions</a:t>
            </a: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14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0E70B2-C34D-4DEB-AAE4-1A63F3D58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535" y="2613883"/>
            <a:ext cx="4680155" cy="33607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E13C18-E53D-47CE-88AA-84CFDD5A9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5486399" cy="410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884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Creating First Project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15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09931B-096F-47B4-B56B-607485D26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388" y="1533832"/>
            <a:ext cx="9319816" cy="464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751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Creating First Project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16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0C3C4A-7025-4D99-A543-38E619ED9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025" y="1641955"/>
            <a:ext cx="6515665" cy="357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2285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Creating First Project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17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35A340-28C8-43E4-B679-4849CF4E6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42" y="1646238"/>
            <a:ext cx="11130116" cy="415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993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Project Structure (Folders)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18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8EACD4-0E4F-4604-882D-3401BA84F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394" y="1825624"/>
            <a:ext cx="2841387" cy="43513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22BE55-4F2E-4451-803A-9A6CA592B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781" y="1646237"/>
            <a:ext cx="7765453" cy="27881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8EE7A8-74D2-491A-ACD6-4F2680F5D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4781" y="4394554"/>
            <a:ext cx="7765453" cy="252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077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Project Structure (Folders)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19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FEEFC9-77EB-4404-A46A-7A9737A07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729" y="1504336"/>
            <a:ext cx="9143999" cy="28021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940A53-C01A-44A0-ADD2-3C4527139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729" y="4306530"/>
            <a:ext cx="9379974" cy="212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777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1D3BD-21ED-4200-A35D-5864E79FF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AE32C-01B9-4D24-8F7D-680E6749A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Raghu Prasad – BE, MS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Total of 27 years of experience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7 years as a lecturer in an Engineering College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20 Years into IT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Worked with companies like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CISCO,CSC,ICICI,First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Apex – NTT Data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Currently into Corporate training and consultancy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Worked with corporates and public sector</a:t>
            </a: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Service Offerings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– In person/On-line/Corporate/Academic Institutes</a:t>
            </a:r>
          </a:p>
          <a:p>
            <a:r>
              <a:rPr lang="en-IN" sz="2900" b="1" dirty="0">
                <a:latin typeface="Arial" panose="020B0604020202020204" pitchFamily="34" charset="0"/>
                <a:cs typeface="Arial" panose="020B0604020202020204" pitchFamily="34" charset="0"/>
              </a:rPr>
              <a:t>Consultancy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– Consultant to vendor of Atal Tinkering Lab/ECIL-ECIT, </a:t>
            </a:r>
            <a:r>
              <a:rPr lang="en-IN" sz="2700" dirty="0" err="1">
                <a:latin typeface="Arial" panose="020B0604020202020204" pitchFamily="34" charset="0"/>
                <a:cs typeface="Arial" panose="020B0604020202020204" pitchFamily="34" charset="0"/>
              </a:rPr>
              <a:t>Incarnus</a:t>
            </a:r>
            <a:r>
              <a:rPr lang="en-IN" sz="2700" dirty="0">
                <a:latin typeface="Arial" panose="020B0604020202020204" pitchFamily="34" charset="0"/>
                <a:cs typeface="Arial" panose="020B0604020202020204" pitchFamily="34" charset="0"/>
              </a:rPr>
              <a:t> – Healthcare Service Provider, 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Automation Spectrum Pty </a:t>
            </a:r>
            <a:r>
              <a:rPr lang="en-US" sz="2700" dirty="0" err="1">
                <a:latin typeface="Arial" panose="020B0604020202020204" pitchFamily="34" charset="0"/>
                <a:cs typeface="Arial" panose="020B0604020202020204" pitchFamily="34" charset="0"/>
              </a:rPr>
              <a:t>Ltd,Australia</a:t>
            </a:r>
            <a:r>
              <a:rPr lang="en-US" sz="27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IN" sz="2700" dirty="0">
                <a:latin typeface="Arial" panose="020B0604020202020204" pitchFamily="34" charset="0"/>
                <a:cs typeface="Arial" panose="020B0604020202020204" pitchFamily="34" charset="0"/>
              </a:rPr>
              <a:t>Tech </a:t>
            </a:r>
            <a:r>
              <a:rPr lang="en-IN" sz="2700" dirty="0" err="1">
                <a:latin typeface="Arial" panose="020B0604020202020204" pitchFamily="34" charset="0"/>
                <a:cs typeface="Arial" panose="020B0604020202020204" pitchFamily="34" charset="0"/>
              </a:rPr>
              <a:t>Varaha,Bengaluru</a:t>
            </a:r>
            <a:endParaRPr lang="en-IN" sz="2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Technologies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– Java,Python,C#,.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Net,Web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technologies,Java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Script technologies (MEAN stack),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IOT,Test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Automation,Machine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Learning,Artificial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Intelligence,Blockchain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and ERP</a:t>
            </a: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Corporate Customers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iLink,Sony,IQVIA,ITC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Infotech,Philips,L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T,NextGen,Incarnus,Aspire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system,Netwoven,SkillUpRight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700" b="1" dirty="0">
                <a:latin typeface="Arial" panose="020B0604020202020204" pitchFamily="34" charset="0"/>
                <a:cs typeface="Arial" panose="020B0604020202020204" pitchFamily="34" charset="0"/>
              </a:rPr>
              <a:t>Academic Customers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- BGS-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IT,Sindhi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College,Malnad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Enginering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College,S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B College of Management, REVA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University,Nagarjuna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Engineering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College,Dayanand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Sagar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University,Acharya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Institute of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Technology,NIE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Mysore,NIT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-Imphal, AMC College,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Kristu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Jayanti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College,SIT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Tumakuru,etc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03244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Project Structure (Folders)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20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D04112-9823-4A3F-8001-DF27708CA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314" y="1440086"/>
            <a:ext cx="5562601" cy="25223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08ADE7-ADCC-48FB-A16E-B4F7EB840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314" y="3962399"/>
            <a:ext cx="5562602" cy="26743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586A3B-55DF-488C-B211-7FF844476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0872" y="2941956"/>
            <a:ext cx="4747671" cy="182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751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Project Structure (Folders)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21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8C57B4-C5C7-465E-8FAC-5BB3E8669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271" y="1364017"/>
            <a:ext cx="11277600" cy="490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710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Project Structure (Folders)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22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801E0E-F9C1-425A-8E73-F0E8FE658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897" y="1646238"/>
            <a:ext cx="10245213" cy="1401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3353A2-E5F1-4E60-874E-37995CDF2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897" y="3408944"/>
            <a:ext cx="10137058" cy="1184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C85278-B00A-4735-AC7B-44DCF479A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897" y="4954588"/>
            <a:ext cx="10137058" cy="11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729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Routes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23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066FDC-21C0-427B-824E-3AB2353A5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555" y="1825625"/>
            <a:ext cx="7757832" cy="35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4919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Entity Framework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Schema First Approach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Entity First Approach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Code First Approach</a:t>
            </a: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23435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.Net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Assembly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25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6F3AA1-375E-4A7D-BBA6-2E13C1940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415" y="1592826"/>
            <a:ext cx="9579170" cy="495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7938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.Net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 Assembly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26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E54AAB-41D6-4235-BAC4-7BC9B448F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738" y="1440377"/>
            <a:ext cx="10021168" cy="505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2637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FA290-8B3A-4103-A00E-06244A24C2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9131"/>
            <a:ext cx="9144000" cy="935575"/>
          </a:xfrm>
        </p:spPr>
        <p:txBody>
          <a:bodyPr>
            <a:normAutofit fontScale="90000"/>
          </a:bodyPr>
          <a:lstStyle/>
          <a:p>
            <a:br>
              <a:rPr lang="en-IN" sz="4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4800" dirty="0"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B74BFB-7A18-4DF0-8E46-E05235A52D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754313"/>
          </a:xfrm>
        </p:spPr>
        <p:txBody>
          <a:bodyPr>
            <a:noAutofit/>
          </a:bodyPr>
          <a:lstStyle/>
          <a:p>
            <a:r>
              <a:rPr lang="en-IN" b="1" dirty="0" err="1">
                <a:latin typeface="Arial" panose="020B0604020202020204" pitchFamily="34" charset="0"/>
                <a:cs typeface="Arial" panose="020B0604020202020204" pitchFamily="34" charset="0"/>
              </a:rPr>
              <a:t>Raghu</a:t>
            </a: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 Prasad </a:t>
            </a:r>
            <a:r>
              <a:rPr lang="en-IN" b="1" dirty="0" err="1">
                <a:latin typeface="Arial" panose="020B0604020202020204" pitchFamily="34" charset="0"/>
                <a:cs typeface="Arial" panose="020B0604020202020204" pitchFamily="34" charset="0"/>
              </a:rPr>
              <a:t>Konandur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9845547471</a:t>
            </a:r>
          </a:p>
          <a:p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1DA70F-03AB-406E-88DC-93CC07431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27</a:t>
            </a:fld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424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Introduction to ASP .NET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Why to use ASP .NET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Version history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Environmental Setup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Creating First Project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Folder Structure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Routes</a:t>
            </a:r>
          </a:p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Entity Framework</a:t>
            </a: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1993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What is ASP .NET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4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4C9004-AEBF-45FD-90F3-648D29308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045" y="1690688"/>
            <a:ext cx="9763432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0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What is MVC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5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FE3086-DF04-44F2-AB50-726BE4082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162" y="1870075"/>
            <a:ext cx="8760540" cy="399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453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What is MVC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6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F4E140-48E4-4635-A6D7-6DAE6567D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155" y="1870075"/>
            <a:ext cx="8350045" cy="411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735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Why MVC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7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EF54D7-6DB3-48E6-A8F1-8BF116EF4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477" y="1825624"/>
            <a:ext cx="4866968" cy="412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90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ASP.NET MVC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8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30A7B3-5209-4042-9710-4F9598319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881" y="2396640"/>
            <a:ext cx="7407282" cy="220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39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6393-01BB-428F-8642-D325E9ED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Version History of ASP .NET MVC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C895-1F18-40A1-A762-D33689BE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EE1CA-D53F-4736-8F8C-F0F7031EF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0B680-4920-456B-94E7-EB6DEF2EAF04}" type="slidenum">
              <a:rPr lang="en-IN" smtClean="0"/>
              <a:pPr/>
              <a:t>9</a:t>
            </a:fld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77C91F-5544-4038-ACBD-994ACD9E0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388" y="1465006"/>
            <a:ext cx="9409470" cy="459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3285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12343</TotalTime>
  <Words>384</Words>
  <Application>Microsoft Office PowerPoint</Application>
  <PresentationFormat>Widescreen</PresentationFormat>
  <Paragraphs>141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ASP .NET MVC 5</vt:lpstr>
      <vt:lpstr>Introduction</vt:lpstr>
      <vt:lpstr>Topics</vt:lpstr>
      <vt:lpstr>What is ASP .NET</vt:lpstr>
      <vt:lpstr>What is MVC</vt:lpstr>
      <vt:lpstr>What is MVC</vt:lpstr>
      <vt:lpstr>Why MVC</vt:lpstr>
      <vt:lpstr>ASP.NET MVC</vt:lpstr>
      <vt:lpstr>Version History of ASP .NET MVC</vt:lpstr>
      <vt:lpstr>Version History of ASP .NET MVC</vt:lpstr>
      <vt:lpstr>Version History of ASP .NET MVC</vt:lpstr>
      <vt:lpstr>Environment Setup - IDE</vt:lpstr>
      <vt:lpstr>Environment Setup - IDE</vt:lpstr>
      <vt:lpstr>Creating First Project </vt:lpstr>
      <vt:lpstr>Creating First Project </vt:lpstr>
      <vt:lpstr>Creating First Project </vt:lpstr>
      <vt:lpstr>Creating First Project </vt:lpstr>
      <vt:lpstr>Project Structure (Folders) </vt:lpstr>
      <vt:lpstr>Project Structure (Folders) </vt:lpstr>
      <vt:lpstr>Project Structure (Folders) </vt:lpstr>
      <vt:lpstr>Project Structure (Folders) </vt:lpstr>
      <vt:lpstr>Project Structure (Folders) </vt:lpstr>
      <vt:lpstr>Routes </vt:lpstr>
      <vt:lpstr>Entity Framework </vt:lpstr>
      <vt:lpstr>.Net Assembly </vt:lpstr>
      <vt:lpstr>.Net Assembly </vt:lpstr>
      <vt:lpstr>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Basics</dc:title>
  <dc:creator>raghu prasad</dc:creator>
  <cp:lastModifiedBy>raghu prasad</cp:lastModifiedBy>
  <cp:revision>908</cp:revision>
  <dcterms:created xsi:type="dcterms:W3CDTF">2017-06-25T15:07:02Z</dcterms:created>
  <dcterms:modified xsi:type="dcterms:W3CDTF">2022-02-15T11:26:22Z</dcterms:modified>
</cp:coreProperties>
</file>